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867" r:id="rId5"/>
    <p:sldId id="888" r:id="rId6"/>
    <p:sldId id="889" r:id="rId7"/>
    <p:sldId id="822" r:id="rId8"/>
  </p:sldIdLst>
  <p:sldSz cx="12192000" cy="6858000"/>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8E85"/>
    <a:srgbClr val="8792A0"/>
    <a:srgbClr val="74777A"/>
    <a:srgbClr val="EAEAEA"/>
    <a:srgbClr val="A3B0B9"/>
    <a:srgbClr val="F9A89D"/>
    <a:srgbClr val="FBC3BB"/>
    <a:srgbClr val="656565"/>
    <a:srgbClr val="FFB200"/>
    <a:srgbClr val="FFF0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5" autoAdjust="0"/>
    <p:restoredTop sz="93714" autoAdjust="0"/>
  </p:normalViewPr>
  <p:slideViewPr>
    <p:cSldViewPr snapToGrid="0">
      <p:cViewPr varScale="1">
        <p:scale>
          <a:sx n="127" d="100"/>
          <a:sy n="127" d="100"/>
        </p:scale>
        <p:origin x="-864"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133"/>
    </p:cViewPr>
  </p:sorterViewPr>
  <p:notesViewPr>
    <p:cSldViewPr snapToGrid="0">
      <p:cViewPr varScale="1">
        <p:scale>
          <a:sx n="83" d="100"/>
          <a:sy n="83" d="100"/>
        </p:scale>
        <p:origin x="3736" y="48"/>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defTabSz="966666" eaLnBrk="1" hangingPunct="1">
              <a:defRPr sz="1300">
                <a:latin typeface="Arial" charset="0"/>
                <a:ea typeface="+mn-ea"/>
                <a:cs typeface="+mn-cs"/>
              </a:defRPr>
            </a:lvl1pPr>
          </a:lstStyle>
          <a:p>
            <a:pPr>
              <a:defRPr/>
            </a:pPr>
            <a:endParaRPr lang="en-US"/>
          </a:p>
        </p:txBody>
      </p:sp>
      <p:sp>
        <p:nvSpPr>
          <p:cNvPr id="22531"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r" defTabSz="966666" eaLnBrk="1" hangingPunct="1">
              <a:defRPr sz="1300">
                <a:latin typeface="Arial" charset="0"/>
                <a:ea typeface="+mn-ea"/>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458788" y="720725"/>
            <a:ext cx="6399212"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defTabSz="966666" eaLnBrk="1" hangingPunct="1">
              <a:defRPr sz="1300">
                <a:latin typeface="Arial" charset="0"/>
                <a:ea typeface="+mn-ea"/>
                <a:cs typeface="+mn-cs"/>
              </a:defRPr>
            </a:lvl1pPr>
          </a:lstStyle>
          <a:p>
            <a:pPr>
              <a:defRPr/>
            </a:pPr>
            <a:endParaRPr lang="en-US"/>
          </a:p>
        </p:txBody>
      </p:sp>
      <p:sp>
        <p:nvSpPr>
          <p:cNvPr id="2253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r" defTabSz="965200" eaLnBrk="1" hangingPunct="1">
              <a:defRPr sz="1300"/>
            </a:lvl1pPr>
          </a:lstStyle>
          <a:p>
            <a:pPr>
              <a:defRPr/>
            </a:pPr>
            <a:fld id="{F6960EF9-4439-4919-9B4A-D3AC4DCA7CB9}" type="slidenum">
              <a:rPr lang="en-US" altLang="en-US"/>
              <a:pPr>
                <a:defRPr/>
              </a:pPr>
              <a:t>‹#›</a:t>
            </a:fld>
            <a:endParaRPr lang="en-US" altLang="en-US"/>
          </a:p>
        </p:txBody>
      </p:sp>
    </p:spTree>
    <p:extLst>
      <p:ext uri="{BB962C8B-B14F-4D97-AF65-F5344CB8AC3E}">
        <p14:creationId xmlns:p14="http://schemas.microsoft.com/office/powerpoint/2010/main" val="42066597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u="none" kern="1200" dirty="0">
              <a:solidFill>
                <a:schemeClr val="tx1"/>
              </a:solidFill>
              <a:effectLst/>
              <a:latin typeface="Times New Roman" pitchFamily="18" charset="0"/>
              <a:ea typeface="MS PGothic" panose="020B0600070205080204" pitchFamily="34" charset="-128"/>
              <a:cs typeface="MS PGothic"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panose="020B0604020202020204" pitchFamily="34" charset="0"/>
                <a:ea typeface="MS PGothic" panose="020B0600070205080204" pitchFamily="34" charset="-128"/>
              </a:defRPr>
            </a:lvl1pPr>
            <a:lvl2pPr marL="742950" indent="-285750" defTabSz="965200">
              <a:defRPr sz="2400">
                <a:solidFill>
                  <a:schemeClr val="tx1"/>
                </a:solidFill>
                <a:latin typeface="Arial" panose="020B0604020202020204" pitchFamily="34" charset="0"/>
                <a:ea typeface="MS PGothic" panose="020B0600070205080204" pitchFamily="34" charset="-128"/>
              </a:defRPr>
            </a:lvl2pPr>
            <a:lvl3pPr marL="1143000" indent="-228600" defTabSz="965200">
              <a:defRPr sz="2400">
                <a:solidFill>
                  <a:schemeClr val="tx1"/>
                </a:solidFill>
                <a:latin typeface="Arial" panose="020B0604020202020204" pitchFamily="34" charset="0"/>
                <a:ea typeface="MS PGothic" panose="020B0600070205080204" pitchFamily="34" charset="-128"/>
              </a:defRPr>
            </a:lvl3pPr>
            <a:lvl4pPr marL="1600200" indent="-228600" defTabSz="965200">
              <a:defRPr sz="2400">
                <a:solidFill>
                  <a:schemeClr val="tx1"/>
                </a:solidFill>
                <a:latin typeface="Arial" panose="020B0604020202020204" pitchFamily="34" charset="0"/>
                <a:ea typeface="MS PGothic" panose="020B0600070205080204" pitchFamily="34" charset="-128"/>
              </a:defRPr>
            </a:lvl4pPr>
            <a:lvl5pPr marL="2057400" indent="-228600" defTabSz="965200">
              <a:defRPr sz="2400">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69D725A-5408-4302-B9A1-CBFE57456FD3}" type="slidenum">
              <a:rPr lang="en-US" altLang="en-US" sz="1300" smtClean="0"/>
              <a:pPr/>
              <a:t>1</a:t>
            </a:fld>
            <a:endParaRPr lang="en-US" altLang="en-US" sz="1300" dirty="0"/>
          </a:p>
        </p:txBody>
      </p:sp>
    </p:spTree>
    <p:extLst>
      <p:ext uri="{BB962C8B-B14F-4D97-AF65-F5344CB8AC3E}">
        <p14:creationId xmlns:p14="http://schemas.microsoft.com/office/powerpoint/2010/main" val="380203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US" sz="12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u="none" kern="1200" dirty="0">
              <a:solidFill>
                <a:schemeClr val="tx1"/>
              </a:solidFill>
              <a:effectLst/>
              <a:latin typeface="Times New Roman" pitchFamily="18" charset="0"/>
              <a:ea typeface="MS PGothic" panose="020B0600070205080204" pitchFamily="34" charset="-128"/>
              <a:cs typeface="MS PGothic"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panose="020B0604020202020204" pitchFamily="34" charset="0"/>
                <a:ea typeface="MS PGothic" panose="020B0600070205080204" pitchFamily="34" charset="-128"/>
              </a:defRPr>
            </a:lvl1pPr>
            <a:lvl2pPr marL="742950" indent="-285750" defTabSz="965200">
              <a:defRPr sz="2400">
                <a:solidFill>
                  <a:schemeClr val="tx1"/>
                </a:solidFill>
                <a:latin typeface="Arial" panose="020B0604020202020204" pitchFamily="34" charset="0"/>
                <a:ea typeface="MS PGothic" panose="020B0600070205080204" pitchFamily="34" charset="-128"/>
              </a:defRPr>
            </a:lvl2pPr>
            <a:lvl3pPr marL="1143000" indent="-228600" defTabSz="965200">
              <a:defRPr sz="2400">
                <a:solidFill>
                  <a:schemeClr val="tx1"/>
                </a:solidFill>
                <a:latin typeface="Arial" panose="020B0604020202020204" pitchFamily="34" charset="0"/>
                <a:ea typeface="MS PGothic" panose="020B0600070205080204" pitchFamily="34" charset="-128"/>
              </a:defRPr>
            </a:lvl3pPr>
            <a:lvl4pPr marL="1600200" indent="-228600" defTabSz="965200">
              <a:defRPr sz="2400">
                <a:solidFill>
                  <a:schemeClr val="tx1"/>
                </a:solidFill>
                <a:latin typeface="Arial" panose="020B0604020202020204" pitchFamily="34" charset="0"/>
                <a:ea typeface="MS PGothic" panose="020B0600070205080204" pitchFamily="34" charset="-128"/>
              </a:defRPr>
            </a:lvl4pPr>
            <a:lvl5pPr marL="2057400" indent="-228600" defTabSz="965200">
              <a:defRPr sz="2400">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69D725A-5408-4302-B9A1-CBFE57456FD3}" type="slidenum">
              <a:rPr lang="en-US" altLang="en-US" sz="1300" smtClean="0"/>
              <a:pPr/>
              <a:t>4</a:t>
            </a:fld>
            <a:endParaRPr lang="en-US" altLang="en-US" sz="1300" dirty="0"/>
          </a:p>
        </p:txBody>
      </p:sp>
    </p:spTree>
    <p:extLst>
      <p:ext uri="{BB962C8B-B14F-4D97-AF65-F5344CB8AC3E}">
        <p14:creationId xmlns:p14="http://schemas.microsoft.com/office/powerpoint/2010/main" val="3590148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F9A89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sldNum" sz="quarter" idx="10"/>
          </p:nvPr>
        </p:nvSpPr>
        <p:spPr>
          <a:ln/>
        </p:spPr>
        <p:txBody>
          <a:bodyPr/>
          <a:lstStyle>
            <a:lvl1pPr>
              <a:defRPr/>
            </a:lvl1pPr>
          </a:lstStyle>
          <a:p>
            <a:pPr>
              <a:defRPr/>
            </a:pPr>
            <a:r>
              <a:rPr lang="en-US" altLang="en-US"/>
              <a:t>Page </a:t>
            </a:r>
            <a:fld id="{97AA1ED3-DCF3-4A38-A869-EB2A5540F5DB}" type="slidenum">
              <a:rPr lang="en-US" altLang="en-US" smtClean="0"/>
              <a:pPr>
                <a:defRPr/>
              </a:pPr>
              <a:t>‹#›</a:t>
            </a:fld>
            <a:endParaRPr lang="en-US" altLang="en-US"/>
          </a:p>
        </p:txBody>
      </p:sp>
    </p:spTree>
    <p:extLst>
      <p:ext uri="{BB962C8B-B14F-4D97-AF65-F5344CB8AC3E}">
        <p14:creationId xmlns:p14="http://schemas.microsoft.com/office/powerpoint/2010/main" val="265682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76200"/>
            <a:ext cx="25908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
            <a:ext cx="7569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sldNum" sz="quarter" idx="10"/>
          </p:nvPr>
        </p:nvSpPr>
        <p:spPr>
          <a:ln/>
        </p:spPr>
        <p:txBody>
          <a:bodyPr/>
          <a:lstStyle>
            <a:lvl1pPr>
              <a:defRPr/>
            </a:lvl1pPr>
          </a:lstStyle>
          <a:p>
            <a:pPr>
              <a:defRPr/>
            </a:pPr>
            <a:r>
              <a:rPr lang="en-US" altLang="en-US"/>
              <a:t>Page </a:t>
            </a:r>
            <a:fld id="{60633261-96F6-4006-9F7D-276A02F3EAA2}" type="slidenum">
              <a:rPr lang="en-US" altLang="en-US" smtClean="0"/>
              <a:pPr>
                <a:defRPr/>
              </a:pPr>
              <a:t>‹#›</a:t>
            </a:fld>
            <a:endParaRPr lang="en-US" altLang="en-US"/>
          </a:p>
        </p:txBody>
      </p:sp>
    </p:spTree>
    <p:extLst>
      <p:ext uri="{BB962C8B-B14F-4D97-AF65-F5344CB8AC3E}">
        <p14:creationId xmlns:p14="http://schemas.microsoft.com/office/powerpoint/2010/main" val="119873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r>
              <a:rPr lang="en-US" altLang="en-US"/>
              <a:t>Page </a:t>
            </a:r>
            <a:fld id="{7B50F7C2-530D-4FE6-BB55-23FDE078F5B5}" type="slidenum">
              <a:rPr lang="en-US" altLang="en-US" smtClean="0"/>
              <a:pPr>
                <a:defRPr/>
              </a:pPr>
              <a:t>‹#›</a:t>
            </a:fld>
            <a:endParaRPr lang="en-US" altLang="en-US"/>
          </a:p>
        </p:txBody>
      </p:sp>
    </p:spTree>
    <p:extLst>
      <p:ext uri="{BB962C8B-B14F-4D97-AF65-F5344CB8AC3E}">
        <p14:creationId xmlns:p14="http://schemas.microsoft.com/office/powerpoint/2010/main" val="52577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08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sldNum" sz="quarter" idx="10"/>
          </p:nvPr>
        </p:nvSpPr>
        <p:spPr>
          <a:ln/>
        </p:spPr>
        <p:txBody>
          <a:bodyPr/>
          <a:lstStyle>
            <a:lvl1pPr>
              <a:defRPr/>
            </a:lvl1pPr>
          </a:lstStyle>
          <a:p>
            <a:pPr>
              <a:defRPr/>
            </a:pPr>
            <a:r>
              <a:rPr lang="en-US" altLang="en-US"/>
              <a:t>Page </a:t>
            </a:r>
            <a:fld id="{3DB36929-03C4-4BD8-85A6-12F195AEC005}" type="slidenum">
              <a:rPr lang="en-US" altLang="en-US" smtClean="0"/>
              <a:pPr>
                <a:defRPr/>
              </a:pPr>
              <a:t>‹#›</a:t>
            </a:fld>
            <a:endParaRPr lang="en-US" altLang="en-US"/>
          </a:p>
        </p:txBody>
      </p:sp>
    </p:spTree>
    <p:extLst>
      <p:ext uri="{BB962C8B-B14F-4D97-AF65-F5344CB8AC3E}">
        <p14:creationId xmlns:p14="http://schemas.microsoft.com/office/powerpoint/2010/main" val="2532061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sldNum" sz="quarter" idx="10"/>
          </p:nvPr>
        </p:nvSpPr>
        <p:spPr>
          <a:ln/>
        </p:spPr>
        <p:txBody>
          <a:bodyPr/>
          <a:lstStyle>
            <a:lvl1pPr>
              <a:defRPr/>
            </a:lvl1pPr>
          </a:lstStyle>
          <a:p>
            <a:pPr>
              <a:defRPr/>
            </a:pPr>
            <a:r>
              <a:rPr lang="en-US" altLang="en-US"/>
              <a:t>Page </a:t>
            </a:r>
            <a:fld id="{AC5FCAFC-312D-4777-AA72-5B01BBB04C87}" type="slidenum">
              <a:rPr lang="en-US" altLang="en-US" smtClean="0"/>
              <a:pPr>
                <a:defRPr/>
              </a:pPr>
              <a:t>‹#›</a:t>
            </a:fld>
            <a:endParaRPr lang="en-US" altLang="en-US"/>
          </a:p>
        </p:txBody>
      </p:sp>
    </p:spTree>
    <p:extLst>
      <p:ext uri="{BB962C8B-B14F-4D97-AF65-F5344CB8AC3E}">
        <p14:creationId xmlns:p14="http://schemas.microsoft.com/office/powerpoint/2010/main" val="276305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sldNum" sz="quarter" idx="10"/>
          </p:nvPr>
        </p:nvSpPr>
        <p:spPr>
          <a:ln/>
        </p:spPr>
        <p:txBody>
          <a:bodyPr/>
          <a:lstStyle>
            <a:lvl1pPr>
              <a:defRPr/>
            </a:lvl1pPr>
          </a:lstStyle>
          <a:p>
            <a:pPr>
              <a:defRPr/>
            </a:pPr>
            <a:r>
              <a:rPr lang="en-US" altLang="en-US"/>
              <a:t>Page </a:t>
            </a:r>
            <a:fld id="{A6457451-A83B-49A1-A49D-2FB56A5CA9E1}" type="slidenum">
              <a:rPr lang="en-US" altLang="en-US" smtClean="0"/>
              <a:pPr>
                <a:defRPr/>
              </a:pPr>
              <a:t>‹#›</a:t>
            </a:fld>
            <a:endParaRPr lang="en-US" altLang="en-US"/>
          </a:p>
        </p:txBody>
      </p:sp>
    </p:spTree>
    <p:extLst>
      <p:ext uri="{BB962C8B-B14F-4D97-AF65-F5344CB8AC3E}">
        <p14:creationId xmlns:p14="http://schemas.microsoft.com/office/powerpoint/2010/main" val="137500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r>
              <a:rPr lang="en-US" altLang="en-US"/>
              <a:t>Page </a:t>
            </a:r>
            <a:fld id="{A5BA355B-BB51-45E4-AD6B-2E5C2149E605}" type="slidenum">
              <a:rPr lang="en-US" altLang="en-US" smtClean="0"/>
              <a:pPr>
                <a:defRPr/>
              </a:pPr>
              <a:t>‹#›</a:t>
            </a:fld>
            <a:endParaRPr lang="en-US" altLang="en-US"/>
          </a:p>
        </p:txBody>
      </p:sp>
    </p:spTree>
    <p:extLst>
      <p:ext uri="{BB962C8B-B14F-4D97-AF65-F5344CB8AC3E}">
        <p14:creationId xmlns:p14="http://schemas.microsoft.com/office/powerpoint/2010/main" val="155358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r>
              <a:rPr lang="en-US" altLang="en-US"/>
              <a:t>Page </a:t>
            </a:r>
            <a:fld id="{4CA1F617-28ED-4D1D-A145-4DD4DED94659}" type="slidenum">
              <a:rPr lang="en-US" altLang="en-US" smtClean="0"/>
              <a:pPr>
                <a:defRPr/>
              </a:pPr>
              <a:t>‹#›</a:t>
            </a:fld>
            <a:endParaRPr lang="en-US" altLang="en-US"/>
          </a:p>
        </p:txBody>
      </p:sp>
    </p:spTree>
    <p:extLst>
      <p:ext uri="{BB962C8B-B14F-4D97-AF65-F5344CB8AC3E}">
        <p14:creationId xmlns:p14="http://schemas.microsoft.com/office/powerpoint/2010/main" val="227981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r>
              <a:rPr lang="en-US" altLang="en-US"/>
              <a:t>Page </a:t>
            </a:r>
            <a:fld id="{2343BA6E-8639-4A65-B07C-FAE0A487CF26}" type="slidenum">
              <a:rPr lang="en-US" altLang="en-US" smtClean="0"/>
              <a:pPr>
                <a:defRPr/>
              </a:pPr>
              <a:t>‹#›</a:t>
            </a:fld>
            <a:endParaRPr lang="en-US" altLang="en-US"/>
          </a:p>
        </p:txBody>
      </p:sp>
    </p:spTree>
    <p:extLst>
      <p:ext uri="{BB962C8B-B14F-4D97-AF65-F5344CB8AC3E}">
        <p14:creationId xmlns:p14="http://schemas.microsoft.com/office/powerpoint/2010/main" val="36132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sldNum" sz="quarter" idx="10"/>
          </p:nvPr>
        </p:nvSpPr>
        <p:spPr>
          <a:ln/>
        </p:spPr>
        <p:txBody>
          <a:bodyPr/>
          <a:lstStyle>
            <a:lvl1pPr>
              <a:defRPr/>
            </a:lvl1pPr>
          </a:lstStyle>
          <a:p>
            <a:pPr>
              <a:defRPr/>
            </a:pPr>
            <a:r>
              <a:rPr lang="en-US" altLang="en-US"/>
              <a:t>Page </a:t>
            </a:r>
            <a:fld id="{67621069-0958-4B18-B13D-663D92D67D0A}" type="slidenum">
              <a:rPr lang="en-US" altLang="en-US" smtClean="0"/>
              <a:pPr>
                <a:defRPr/>
              </a:pPr>
              <a:t>‹#›</a:t>
            </a:fld>
            <a:endParaRPr lang="en-US" altLang="en-US"/>
          </a:p>
        </p:txBody>
      </p:sp>
    </p:spTree>
    <p:extLst>
      <p:ext uri="{BB962C8B-B14F-4D97-AF65-F5344CB8AC3E}">
        <p14:creationId xmlns:p14="http://schemas.microsoft.com/office/powerpoint/2010/main" val="33525273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6000">
              <a:schemeClr val="bg1"/>
            </a:gs>
            <a:gs pos="0">
              <a:schemeClr val="bg1"/>
            </a:gs>
          </a:gsLst>
          <a:lin ang="16200000" scaled="0"/>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63202AD-1E13-42AB-8568-76D3EF907A55}"/>
              </a:ext>
            </a:extLst>
          </p:cNvPr>
          <p:cNvSpPr/>
          <p:nvPr userDrawn="1"/>
        </p:nvSpPr>
        <p:spPr>
          <a:xfrm>
            <a:off x="1" y="5993705"/>
            <a:ext cx="12192000" cy="8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3"/>
          <p:cNvSpPr>
            <a:spLocks noGrp="1" noChangeArrowheads="1"/>
          </p:cNvSpPr>
          <p:nvPr>
            <p:ph type="body" idx="1"/>
          </p:nvPr>
        </p:nvSpPr>
        <p:spPr bwMode="auto">
          <a:xfrm>
            <a:off x="609600" y="1219200"/>
            <a:ext cx="10668000" cy="465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6" name="Rectangle 12"/>
          <p:cNvSpPr>
            <a:spLocks noGrp="1" noChangeArrowheads="1"/>
          </p:cNvSpPr>
          <p:nvPr>
            <p:ph type="sldNum" sz="quarter" idx="4"/>
          </p:nvPr>
        </p:nvSpPr>
        <p:spPr bwMode="auto">
          <a:xfrm>
            <a:off x="9372317" y="62484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a:solidFill>
                  <a:schemeClr val="bg1">
                    <a:lumMod val="65000"/>
                  </a:schemeClr>
                </a:solidFill>
              </a:defRPr>
            </a:lvl1pPr>
          </a:lstStyle>
          <a:p>
            <a:pPr>
              <a:defRPr/>
            </a:pPr>
            <a:r>
              <a:rPr lang="en-US" altLang="en-US"/>
              <a:t>Page </a:t>
            </a:r>
            <a:fld id="{A92AFCAC-E909-4CBA-8E24-073622F081F2}" type="slidenum">
              <a:rPr lang="en-US" altLang="en-US" smtClean="0"/>
              <a:pPr>
                <a:defRPr/>
              </a:pPr>
              <a:t>‹#›</a:t>
            </a:fld>
            <a:endParaRPr lang="en-US" altLang="en-US"/>
          </a:p>
        </p:txBody>
      </p:sp>
      <p:sp>
        <p:nvSpPr>
          <p:cNvPr id="1028" name="Rectangle 2"/>
          <p:cNvSpPr>
            <a:spLocks noGrp="1" noChangeArrowheads="1"/>
          </p:cNvSpPr>
          <p:nvPr>
            <p:ph type="title"/>
          </p:nvPr>
        </p:nvSpPr>
        <p:spPr bwMode="auto">
          <a:xfrm>
            <a:off x="609600" y="304800"/>
            <a:ext cx="1066799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dirty="0"/>
          </a:p>
        </p:txBody>
      </p:sp>
      <p:cxnSp>
        <p:nvCxnSpPr>
          <p:cNvPr id="4" name="Straight Connector 3"/>
          <p:cNvCxnSpPr/>
          <p:nvPr userDrawn="1"/>
        </p:nvCxnSpPr>
        <p:spPr>
          <a:xfrm>
            <a:off x="609600" y="987425"/>
            <a:ext cx="1066799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Force of Nurture">
            <a:extLst>
              <a:ext uri="{FF2B5EF4-FFF2-40B4-BE49-F238E27FC236}">
                <a16:creationId xmlns:a16="http://schemas.microsoft.com/office/drawing/2014/main" xmlns="" id="{408B4865-2801-45B4-B804-9D095F036CC7}"/>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79683" y="6153412"/>
            <a:ext cx="2169155" cy="57123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userDrawn="1"/>
        </p:nvCxnSpPr>
        <p:spPr>
          <a:xfrm>
            <a:off x="591875" y="1035635"/>
            <a:ext cx="10703065" cy="0"/>
          </a:xfrm>
          <a:prstGeom prst="line">
            <a:avLst/>
          </a:prstGeom>
          <a:ln>
            <a:solidFill>
              <a:srgbClr val="8792A0"/>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Lst>
  <p:hf hdr="0" ftr="0" dt="0"/>
  <p:txStyles>
    <p:titleStyle>
      <a:lvl1pPr algn="l" rtl="0" eaLnBrk="0" fontAlgn="base" hangingPunct="0">
        <a:spcBef>
          <a:spcPct val="0"/>
        </a:spcBef>
        <a:spcAft>
          <a:spcPct val="0"/>
        </a:spcAft>
        <a:defRPr sz="3200" b="1">
          <a:solidFill>
            <a:srgbClr val="F9A89D"/>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800">
          <a:solidFill>
            <a:schemeClr val="bg1"/>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800">
          <a:solidFill>
            <a:schemeClr val="bg1"/>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800">
          <a:solidFill>
            <a:schemeClr val="bg1"/>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800">
          <a:solidFill>
            <a:schemeClr val="bg1"/>
          </a:solidFill>
          <a:latin typeface="Arial" charset="0"/>
          <a:ea typeface="MS PGothic" panose="020B0600070205080204" pitchFamily="34" charset="-128"/>
          <a:cs typeface="MS PGothic" charset="0"/>
        </a:defRPr>
      </a:lvl5pPr>
      <a:lvl6pPr marL="457200" algn="l" rtl="0" fontAlgn="base">
        <a:spcBef>
          <a:spcPct val="0"/>
        </a:spcBef>
        <a:spcAft>
          <a:spcPct val="0"/>
        </a:spcAft>
        <a:defRPr sz="2800">
          <a:solidFill>
            <a:schemeClr val="bg1"/>
          </a:solidFill>
          <a:latin typeface="Arial" charset="0"/>
        </a:defRPr>
      </a:lvl6pPr>
      <a:lvl7pPr marL="914400" algn="l" rtl="0" fontAlgn="base">
        <a:spcBef>
          <a:spcPct val="0"/>
        </a:spcBef>
        <a:spcAft>
          <a:spcPct val="0"/>
        </a:spcAft>
        <a:defRPr sz="2800">
          <a:solidFill>
            <a:schemeClr val="bg1"/>
          </a:solidFill>
          <a:latin typeface="Arial" charset="0"/>
        </a:defRPr>
      </a:lvl7pPr>
      <a:lvl8pPr marL="1371600" algn="l" rtl="0" fontAlgn="base">
        <a:spcBef>
          <a:spcPct val="0"/>
        </a:spcBef>
        <a:spcAft>
          <a:spcPct val="0"/>
        </a:spcAft>
        <a:defRPr sz="2800">
          <a:solidFill>
            <a:schemeClr val="bg1"/>
          </a:solidFill>
          <a:latin typeface="Arial" charset="0"/>
        </a:defRPr>
      </a:lvl8pPr>
      <a:lvl9pPr marL="1828800" algn="l" rtl="0" fontAlgn="base">
        <a:spcBef>
          <a:spcPct val="0"/>
        </a:spcBef>
        <a:spcAft>
          <a:spcPct val="0"/>
        </a:spcAft>
        <a:defRPr sz="2800">
          <a:solidFill>
            <a:schemeClr val="bg1"/>
          </a:solidFill>
          <a:latin typeface="Arial" charset="0"/>
        </a:defRPr>
      </a:lvl9pPr>
    </p:titleStyle>
    <p:bodyStyle>
      <a:lvl1pPr marL="342900" indent="-342900" algn="l" rtl="0" eaLnBrk="0" fontAlgn="base" hangingPunct="0">
        <a:spcBef>
          <a:spcPct val="20000"/>
        </a:spcBef>
        <a:spcAft>
          <a:spcPct val="0"/>
        </a:spcAft>
        <a:buSzPct val="85000"/>
        <a:buChar char="•"/>
        <a:defRPr sz="2800">
          <a:solidFill>
            <a:schemeClr val="bg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SzPct val="85000"/>
        <a:buChar char="•"/>
        <a:defRPr sz="2400">
          <a:solidFill>
            <a:schemeClr val="bg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SzPct val="85000"/>
        <a:buChar char="•"/>
        <a:defRPr sz="2000">
          <a:solidFill>
            <a:schemeClr val="bg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SzPct val="85000"/>
        <a:buChar char="•"/>
        <a:defRPr>
          <a:solidFill>
            <a:schemeClr val="bg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SzPct val="85000"/>
        <a:buChar char="•"/>
        <a:defRPr sz="2000">
          <a:solidFill>
            <a:schemeClr val="bg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SzPct val="85000"/>
        <a:buChar char="•"/>
        <a:defRPr>
          <a:solidFill>
            <a:schemeClr val="tx1"/>
          </a:solidFill>
          <a:latin typeface="+mn-lt"/>
        </a:defRPr>
      </a:lvl6pPr>
      <a:lvl7pPr marL="2971800" indent="-228600" algn="l" rtl="0" fontAlgn="base">
        <a:spcBef>
          <a:spcPct val="20000"/>
        </a:spcBef>
        <a:spcAft>
          <a:spcPct val="0"/>
        </a:spcAft>
        <a:buSzPct val="85000"/>
        <a:buChar char="•"/>
        <a:defRPr>
          <a:solidFill>
            <a:schemeClr val="tx1"/>
          </a:solidFill>
          <a:latin typeface="+mn-lt"/>
        </a:defRPr>
      </a:lvl7pPr>
      <a:lvl8pPr marL="3429000" indent="-228600" algn="l" rtl="0" fontAlgn="base">
        <a:spcBef>
          <a:spcPct val="20000"/>
        </a:spcBef>
        <a:spcAft>
          <a:spcPct val="0"/>
        </a:spcAft>
        <a:buSzPct val="85000"/>
        <a:buChar char="•"/>
        <a:defRPr>
          <a:solidFill>
            <a:schemeClr val="tx1"/>
          </a:solidFill>
          <a:latin typeface="+mn-lt"/>
        </a:defRPr>
      </a:lvl8pPr>
      <a:lvl9pPr marL="3886200" indent="-228600" algn="l" rtl="0" fontAlgn="base">
        <a:spcBef>
          <a:spcPct val="20000"/>
        </a:spcBef>
        <a:spcAft>
          <a:spcPct val="0"/>
        </a:spcAft>
        <a:buSzPct val="85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84CC120B-5DEA-477F-8D86-CCCB3505779A}"/>
              </a:ext>
            </a:extLst>
          </p:cNvPr>
          <p:cNvSpPr>
            <a:spLocks noGrp="1"/>
          </p:cNvSpPr>
          <p:nvPr>
            <p:ph type="title"/>
          </p:nvPr>
        </p:nvSpPr>
        <p:spPr>
          <a:xfrm>
            <a:off x="0" y="82445"/>
            <a:ext cx="12192000" cy="753625"/>
          </a:xfrm>
        </p:spPr>
        <p:txBody>
          <a:bodyPr/>
          <a:lstStyle/>
          <a:p>
            <a:pPr algn="ctr"/>
            <a:r>
              <a:rPr lang="en-US" dirty="0" smtClean="0">
                <a:ea typeface="MS PGothic"/>
              </a:rPr>
              <a:t>START STOP CONTINUE</a:t>
            </a:r>
            <a:endParaRPr lang="en-US" dirty="0"/>
          </a:p>
        </p:txBody>
      </p:sp>
      <p:pic>
        <p:nvPicPr>
          <p:cNvPr id="3" name="Picture 2">
            <a:extLst>
              <a:ext uri="{FF2B5EF4-FFF2-40B4-BE49-F238E27FC236}">
                <a16:creationId xmlns:a16="http://schemas.microsoft.com/office/drawing/2014/main" xmlns="" id="{12B6EC47-A314-4E58-8E92-B5B347DBD51B}"/>
              </a:ext>
            </a:extLst>
          </p:cNvPr>
          <p:cNvPicPr>
            <a:picLocks noChangeAspect="1"/>
          </p:cNvPicPr>
          <p:nvPr/>
        </p:nvPicPr>
        <p:blipFill>
          <a:blip r:embed="rId3"/>
          <a:stretch>
            <a:fillRect/>
          </a:stretch>
        </p:blipFill>
        <p:spPr>
          <a:xfrm>
            <a:off x="0" y="836070"/>
            <a:ext cx="12192000" cy="5185860"/>
          </a:xfrm>
          <a:prstGeom prst="rect">
            <a:avLst/>
          </a:prstGeom>
        </p:spPr>
      </p:pic>
      <p:sp>
        <p:nvSpPr>
          <p:cNvPr id="10" name="TextBox 9">
            <a:extLst>
              <a:ext uri="{FF2B5EF4-FFF2-40B4-BE49-F238E27FC236}">
                <a16:creationId xmlns:a16="http://schemas.microsoft.com/office/drawing/2014/main" xmlns="" id="{F8366F8B-B5F5-4739-BE29-3DCC66E8C6CB}"/>
              </a:ext>
            </a:extLst>
          </p:cNvPr>
          <p:cNvSpPr txBox="1"/>
          <p:nvPr/>
        </p:nvSpPr>
        <p:spPr>
          <a:xfrm>
            <a:off x="9410497" y="6180417"/>
            <a:ext cx="2781503" cy="523220"/>
          </a:xfrm>
          <a:prstGeom prst="rect">
            <a:avLst/>
          </a:prstGeom>
          <a:noFill/>
        </p:spPr>
        <p:txBody>
          <a:bodyPr wrap="square" rtlCol="0">
            <a:spAutoFit/>
          </a:bodyPr>
          <a:lstStyle/>
          <a:p>
            <a:pPr algn="ctr"/>
            <a:r>
              <a:rPr lang="en-US" sz="1400" b="1" dirty="0">
                <a:solidFill>
                  <a:schemeClr val="accent3">
                    <a:lumMod val="65000"/>
                  </a:schemeClr>
                </a:solidFill>
              </a:rPr>
              <a:t>Holli Kaplan</a:t>
            </a:r>
          </a:p>
          <a:p>
            <a:pPr algn="ctr"/>
            <a:r>
              <a:rPr lang="en-US" sz="1400" dirty="0">
                <a:solidFill>
                  <a:schemeClr val="accent3">
                    <a:lumMod val="65000"/>
                  </a:schemeClr>
                </a:solidFill>
              </a:rPr>
              <a:t>holli@force-of-nurture.com</a:t>
            </a:r>
          </a:p>
        </p:txBody>
      </p:sp>
    </p:spTree>
    <p:extLst>
      <p:ext uri="{BB962C8B-B14F-4D97-AF65-F5344CB8AC3E}">
        <p14:creationId xmlns:p14="http://schemas.microsoft.com/office/powerpoint/2010/main" val="357330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BB1333-ED90-44B9-8F72-9C50BFB282C5}"/>
              </a:ext>
            </a:extLst>
          </p:cNvPr>
          <p:cNvSpPr>
            <a:spLocks noGrp="1"/>
          </p:cNvSpPr>
          <p:nvPr>
            <p:ph type="title"/>
          </p:nvPr>
        </p:nvSpPr>
        <p:spPr/>
        <p:txBody>
          <a:bodyPr/>
          <a:lstStyle/>
          <a:p>
            <a:r>
              <a:rPr lang="en-US" dirty="0" smtClean="0"/>
              <a:t>Start Stop Continue </a:t>
            </a:r>
            <a:endParaRPr lang="en-US" dirty="0"/>
          </a:p>
        </p:txBody>
      </p:sp>
      <p:sp>
        <p:nvSpPr>
          <p:cNvPr id="3" name="Content Placeholder 2">
            <a:extLst>
              <a:ext uri="{FF2B5EF4-FFF2-40B4-BE49-F238E27FC236}">
                <a16:creationId xmlns:a16="http://schemas.microsoft.com/office/drawing/2014/main" xmlns="" id="{CD2BBEB9-8F4D-4419-8621-D47CE1C18580}"/>
              </a:ext>
            </a:extLst>
          </p:cNvPr>
          <p:cNvSpPr>
            <a:spLocks noGrp="1"/>
          </p:cNvSpPr>
          <p:nvPr>
            <p:ph idx="1"/>
          </p:nvPr>
        </p:nvSpPr>
        <p:spPr>
          <a:xfrm>
            <a:off x="609600" y="1330656"/>
            <a:ext cx="10668000" cy="4689143"/>
          </a:xfrm>
        </p:spPr>
        <p:txBody>
          <a:bodyPr/>
          <a:lstStyle/>
          <a:p>
            <a:pPr marL="0" indent="0">
              <a:buNone/>
            </a:pPr>
            <a:r>
              <a:rPr lang="en-US" sz="2000" dirty="0">
                <a:solidFill>
                  <a:schemeClr val="accent2"/>
                </a:solidFill>
                <a:ea typeface="MS PGothic"/>
              </a:rPr>
              <a:t>The Start Stop Continue model for family culture change is a simple yet powerful tool.  By identifying things to start doing, stop doing, and continue doing, it becomes possible to build upon what’s already working while discontinuing what’s hasn’t been contributing to success. By consciously stopping specific activities, it also becomes possible to free time and resources to focus on things to start doing that will have an even greater contribution to success.</a:t>
            </a:r>
          </a:p>
          <a:p>
            <a:pPr marL="0" indent="0">
              <a:buNone/>
            </a:pPr>
            <a:r>
              <a:rPr lang="en-US" sz="2000" dirty="0">
                <a:solidFill>
                  <a:schemeClr val="accent2"/>
                </a:solidFill>
                <a:ea typeface="MS PGothic"/>
              </a:rPr>
              <a:t>Gain input from others: your spouse, your co-parent, and even your children. Complete the template. Share your results with others and then update your Start, Stop and Continue items based on any additional input.</a:t>
            </a:r>
          </a:p>
          <a:p>
            <a:pPr marL="0" indent="0">
              <a:buNone/>
            </a:pPr>
            <a:endParaRPr lang="en-US" sz="2000" dirty="0">
              <a:solidFill>
                <a:schemeClr val="accent2"/>
              </a:solidFill>
              <a:ea typeface="MS PGothic"/>
            </a:endParaRPr>
          </a:p>
        </p:txBody>
      </p:sp>
      <p:sp>
        <p:nvSpPr>
          <p:cNvPr id="4" name="Slide Number Placeholder 3">
            <a:extLst>
              <a:ext uri="{FF2B5EF4-FFF2-40B4-BE49-F238E27FC236}">
                <a16:creationId xmlns:a16="http://schemas.microsoft.com/office/drawing/2014/main" xmlns="" id="{6A3D006F-D310-4CAD-ADC2-3281D053D8B6}"/>
              </a:ext>
            </a:extLst>
          </p:cNvPr>
          <p:cNvSpPr>
            <a:spLocks noGrp="1"/>
          </p:cNvSpPr>
          <p:nvPr>
            <p:ph type="sldNum" sz="quarter" idx="10"/>
          </p:nvPr>
        </p:nvSpPr>
        <p:spPr/>
        <p:txBody>
          <a:bodyPr/>
          <a:lstStyle/>
          <a:p>
            <a:pPr>
              <a:defRPr/>
            </a:pPr>
            <a:r>
              <a:rPr lang="en-US" altLang="en-US"/>
              <a:t>Page </a:t>
            </a:r>
            <a:fld id="{97AA1ED3-DCF3-4A38-A869-EB2A5540F5DB}" type="slidenum">
              <a:rPr lang="en-US" altLang="en-US" smtClean="0"/>
              <a:pPr>
                <a:defRPr/>
              </a:pPr>
              <a:t>2</a:t>
            </a:fld>
            <a:endParaRPr lang="en-US" altLang="en-US"/>
          </a:p>
        </p:txBody>
      </p:sp>
    </p:spTree>
    <p:extLst>
      <p:ext uri="{BB962C8B-B14F-4D97-AF65-F5344CB8AC3E}">
        <p14:creationId xmlns:p14="http://schemas.microsoft.com/office/powerpoint/2010/main" val="135911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251AC88-DD8E-4DAD-8663-EA402819A540}"/>
              </a:ext>
            </a:extLst>
          </p:cNvPr>
          <p:cNvSpPr>
            <a:spLocks noGrp="1"/>
          </p:cNvSpPr>
          <p:nvPr>
            <p:ph type="title"/>
          </p:nvPr>
        </p:nvSpPr>
        <p:spPr>
          <a:xfrm>
            <a:off x="596771" y="202179"/>
            <a:ext cx="10667999" cy="685800"/>
          </a:xfrm>
        </p:spPr>
        <p:txBody>
          <a:bodyPr/>
          <a:lstStyle/>
          <a:p>
            <a:r>
              <a:rPr lang="en-US" dirty="0" smtClean="0"/>
              <a:t>Start Stop Continue</a:t>
            </a:r>
            <a:endParaRPr lang="en-US" dirty="0"/>
          </a:p>
        </p:txBody>
      </p:sp>
      <p:sp>
        <p:nvSpPr>
          <p:cNvPr id="4" name="Slide Number Placeholder 3">
            <a:extLst>
              <a:ext uri="{FF2B5EF4-FFF2-40B4-BE49-F238E27FC236}">
                <a16:creationId xmlns:a16="http://schemas.microsoft.com/office/drawing/2014/main" xmlns="" id="{08B756D0-7D47-4151-ACD5-CD4177520E81}"/>
              </a:ext>
            </a:extLst>
          </p:cNvPr>
          <p:cNvSpPr>
            <a:spLocks noGrp="1"/>
          </p:cNvSpPr>
          <p:nvPr>
            <p:ph type="sldNum" sz="quarter" idx="10"/>
          </p:nvPr>
        </p:nvSpPr>
        <p:spPr/>
        <p:txBody>
          <a:bodyPr/>
          <a:lstStyle/>
          <a:p>
            <a:pPr>
              <a:defRPr/>
            </a:pPr>
            <a:r>
              <a:rPr lang="en-US" altLang="en-US"/>
              <a:t>Page </a:t>
            </a:r>
            <a:fld id="{7B50F7C2-530D-4FE6-BB55-23FDE078F5B5}" type="slidenum">
              <a:rPr lang="en-US" altLang="en-US" smtClean="0"/>
              <a:pPr>
                <a:defRPr/>
              </a:pPr>
              <a:t>3</a:t>
            </a:fld>
            <a:endParaRPr lang="en-US" altLang="en-US"/>
          </a:p>
        </p:txBody>
      </p:sp>
      <p:graphicFrame>
        <p:nvGraphicFramePr>
          <p:cNvPr id="11" name="Table 2">
            <a:extLst>
              <a:ext uri="{FF2B5EF4-FFF2-40B4-BE49-F238E27FC236}">
                <a16:creationId xmlns="" xmlns:a16="http://schemas.microsoft.com/office/drawing/2014/main" id="{DA5BFFF3-8CF1-408B-9297-CD085B48331E}"/>
              </a:ext>
            </a:extLst>
          </p:cNvPr>
          <p:cNvGraphicFramePr>
            <a:graphicFrameLocks noGrp="1"/>
          </p:cNvGraphicFramePr>
          <p:nvPr>
            <p:extLst>
              <p:ext uri="{D42A27DB-BD31-4B8C-83A1-F6EECF244321}">
                <p14:modId xmlns:p14="http://schemas.microsoft.com/office/powerpoint/2010/main" val="1111670732"/>
              </p:ext>
            </p:extLst>
          </p:nvPr>
        </p:nvGraphicFramePr>
        <p:xfrm>
          <a:off x="0" y="1539432"/>
          <a:ext cx="12192000" cy="5318567"/>
        </p:xfrm>
        <a:graphic>
          <a:graphicData uri="http://schemas.openxmlformats.org/drawingml/2006/table">
            <a:tbl>
              <a:tblPr firstRow="1" bandRow="1"/>
              <a:tblGrid>
                <a:gridCol w="4064000">
                  <a:extLst>
                    <a:ext uri="{9D8B030D-6E8A-4147-A177-3AD203B41FA5}">
                      <a16:colId xmlns="" xmlns:a16="http://schemas.microsoft.com/office/drawing/2014/main" val="3259723033"/>
                    </a:ext>
                  </a:extLst>
                </a:gridCol>
                <a:gridCol w="4064000">
                  <a:extLst>
                    <a:ext uri="{9D8B030D-6E8A-4147-A177-3AD203B41FA5}">
                      <a16:colId xmlns="" xmlns:a16="http://schemas.microsoft.com/office/drawing/2014/main" val="4044386458"/>
                    </a:ext>
                  </a:extLst>
                </a:gridCol>
                <a:gridCol w="4064000">
                  <a:extLst>
                    <a:ext uri="{9D8B030D-6E8A-4147-A177-3AD203B41FA5}">
                      <a16:colId xmlns="" xmlns:a16="http://schemas.microsoft.com/office/drawing/2014/main" val="33029186"/>
                    </a:ext>
                  </a:extLst>
                </a:gridCol>
              </a:tblGrid>
              <a:tr h="38754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solidFill>
                            <a:schemeClr val="bg1"/>
                          </a:solidFill>
                        </a:rPr>
                        <a:t>Start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4777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solidFill>
                            <a:schemeClr val="bg1"/>
                          </a:solidFill>
                        </a:rPr>
                        <a:t>Stop</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4777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solidFill>
                            <a:schemeClr val="bg1"/>
                          </a:solidFill>
                        </a:rPr>
                        <a:t>Continue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4777A"/>
                    </a:solidFill>
                  </a:tcPr>
                </a:tc>
                <a:extLst>
                  <a:ext uri="{0D108BD9-81ED-4DB2-BD59-A6C34878D82A}">
                    <a16:rowId xmlns="" xmlns:a16="http://schemas.microsoft.com/office/drawing/2014/main" val="491102957"/>
                  </a:ext>
                </a:extLst>
              </a:tr>
              <a:tr h="61810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dirty="0">
                          <a:solidFill>
                            <a:schemeClr val="accent6">
                              <a:lumMod val="50000"/>
                            </a:schemeClr>
                          </a:solidFill>
                        </a:rPr>
                        <a:t>What will you START doing to be more effective and accomplish your goal?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3B0B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dirty="0">
                          <a:solidFill>
                            <a:schemeClr val="accent6">
                              <a:lumMod val="50000"/>
                            </a:schemeClr>
                          </a:solidFill>
                        </a:rPr>
                        <a:t>What will you stop doing to free up time and resources and create greater focus?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3B0B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dirty="0">
                          <a:solidFill>
                            <a:schemeClr val="accent6">
                              <a:lumMod val="50000"/>
                            </a:schemeClr>
                          </a:solidFill>
                        </a:rPr>
                        <a:t>What will you continue doing that’s working well?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3B0B9"/>
                    </a:solidFill>
                  </a:tcPr>
                </a:tc>
                <a:extLst>
                  <a:ext uri="{0D108BD9-81ED-4DB2-BD59-A6C34878D82A}">
                    <a16:rowId xmlns="" xmlns:a16="http://schemas.microsoft.com/office/drawing/2014/main" val="1266931778"/>
                  </a:ext>
                </a:extLst>
              </a:tr>
              <a:tr h="43129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r>
                        <a:rPr lang="en-US" sz="1600" dirty="0" smtClean="0">
                          <a:solidFill>
                            <a:schemeClr val="accent6">
                              <a:lumMod val="50000"/>
                            </a:schemeClr>
                          </a:solidFill>
                        </a:rPr>
                        <a:t> </a:t>
                      </a:r>
                      <a:endParaRPr lang="en-US" sz="1600" dirty="0">
                        <a:solidFill>
                          <a:schemeClr val="accent6">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r>
                        <a:rPr lang="en-US" sz="1600" dirty="0">
                          <a:solidFill>
                            <a:schemeClr val="accent6">
                              <a:lumMod val="50000"/>
                            </a:schemeClr>
                          </a:solidFill>
                        </a:rPr>
                        <a: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r>
                        <a:rPr lang="en-US" sz="1600" dirty="0">
                          <a:solidFill>
                            <a:schemeClr val="accent6">
                              <a:lumMod val="50000"/>
                            </a:schemeClr>
                          </a:solidFill>
                        </a:rPr>
                        <a: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2819486744"/>
                  </a:ext>
                </a:extLst>
              </a:tr>
            </a:tbl>
          </a:graphicData>
        </a:graphic>
      </p:graphicFrame>
      <p:graphicFrame>
        <p:nvGraphicFramePr>
          <p:cNvPr id="12" name="Table 3">
            <a:extLst>
              <a:ext uri="{FF2B5EF4-FFF2-40B4-BE49-F238E27FC236}">
                <a16:creationId xmlns="" xmlns:a16="http://schemas.microsoft.com/office/drawing/2014/main" id="{0736E42A-5EEB-4D6F-B5DC-612A52D81178}"/>
              </a:ext>
            </a:extLst>
          </p:cNvPr>
          <p:cNvGraphicFramePr>
            <a:graphicFrameLocks noGrp="1"/>
          </p:cNvGraphicFramePr>
          <p:nvPr>
            <p:extLst>
              <p:ext uri="{D42A27DB-BD31-4B8C-83A1-F6EECF244321}">
                <p14:modId xmlns:p14="http://schemas.microsoft.com/office/powerpoint/2010/main" val="1014810314"/>
              </p:ext>
            </p:extLst>
          </p:nvPr>
        </p:nvGraphicFramePr>
        <p:xfrm>
          <a:off x="13335" y="935449"/>
          <a:ext cx="12192000" cy="487680"/>
        </p:xfrm>
        <a:graphic>
          <a:graphicData uri="http://schemas.openxmlformats.org/drawingml/2006/table">
            <a:tbl>
              <a:tblPr firstRow="1" bandRow="1"/>
              <a:tblGrid>
                <a:gridCol w="4049379">
                  <a:extLst>
                    <a:ext uri="{9D8B030D-6E8A-4147-A177-3AD203B41FA5}">
                      <a16:colId xmlns="" xmlns:a16="http://schemas.microsoft.com/office/drawing/2014/main" val="3908518339"/>
                    </a:ext>
                  </a:extLst>
                </a:gridCol>
                <a:gridCol w="8142621">
                  <a:extLst>
                    <a:ext uri="{9D8B030D-6E8A-4147-A177-3AD203B41FA5}">
                      <a16:colId xmlns="" xmlns:a16="http://schemas.microsoft.com/office/drawing/2014/main" val="2306224384"/>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solidFill>
                            <a:schemeClr val="bg2">
                              <a:lumMod val="25000"/>
                            </a:schemeClr>
                          </a:solidFill>
                        </a:rPr>
                        <a:t>Goal:</a:t>
                      </a:r>
                    </a:p>
                    <a:p>
                      <a:r>
                        <a:rPr lang="en-US" sz="1200" b="0" i="1" dirty="0" smtClean="0">
                          <a:solidFill>
                            <a:schemeClr val="bg2">
                              <a:lumMod val="25000"/>
                            </a:schemeClr>
                          </a:solidFill>
                        </a:rPr>
                        <a:t>What </a:t>
                      </a:r>
                      <a:r>
                        <a:rPr lang="en-US" sz="1200" b="0" i="1" dirty="0">
                          <a:solidFill>
                            <a:schemeClr val="bg2">
                              <a:lumMod val="25000"/>
                            </a:schemeClr>
                          </a:solidFill>
                        </a:rPr>
                        <a:t>thing do you want to achieve?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D8E8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solidFill>
                            <a:schemeClr val="bg2">
                              <a:lumMod val="25000"/>
                            </a:schemeClr>
                          </a:solidFill>
                        </a:rPr>
                        <a:t>Describe goal here…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BC3BB"/>
                    </a:solidFill>
                  </a:tcPr>
                </a:tc>
                <a:extLst>
                  <a:ext uri="{0D108BD9-81ED-4DB2-BD59-A6C34878D82A}">
                    <a16:rowId xmlns="" xmlns:a16="http://schemas.microsoft.com/office/drawing/2014/main" val="3866432600"/>
                  </a:ext>
                </a:extLst>
              </a:tr>
            </a:tbl>
          </a:graphicData>
        </a:graphic>
      </p:graphicFrame>
    </p:spTree>
    <p:extLst>
      <p:ext uri="{BB962C8B-B14F-4D97-AF65-F5344CB8AC3E}">
        <p14:creationId xmlns:p14="http://schemas.microsoft.com/office/powerpoint/2010/main" val="45489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ltLang="en-US" dirty="0"/>
              <a:t>Page </a:t>
            </a:r>
            <a:fld id="{9E780CF1-3029-4AC9-8FC1-361761531CB2}" type="slidenum">
              <a:rPr lang="en-US" altLang="en-US" smtClean="0"/>
              <a:pPr>
                <a:defRPr/>
              </a:pPr>
              <a:t>4</a:t>
            </a:fld>
            <a:endParaRPr lang="en-US" altLang="en-US" dirty="0"/>
          </a:p>
        </p:txBody>
      </p:sp>
      <p:cxnSp>
        <p:nvCxnSpPr>
          <p:cNvPr id="6" name="Straight Connector 5">
            <a:extLst>
              <a:ext uri="{FF2B5EF4-FFF2-40B4-BE49-F238E27FC236}">
                <a16:creationId xmlns:a16="http://schemas.microsoft.com/office/drawing/2014/main" xmlns="" id="{A84B2C3A-BDEC-4369-B968-84EEE5199DA8}"/>
              </a:ext>
            </a:extLst>
          </p:cNvPr>
          <p:cNvCxnSpPr>
            <a:cxnSpLocks/>
          </p:cNvCxnSpPr>
          <p:nvPr/>
        </p:nvCxnSpPr>
        <p:spPr>
          <a:xfrm>
            <a:off x="674451" y="5583677"/>
            <a:ext cx="1077824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7B539B2C-ACBC-4D86-9227-432B1CD17930}"/>
              </a:ext>
            </a:extLst>
          </p:cNvPr>
          <p:cNvPicPr>
            <a:picLocks noChangeAspect="1"/>
          </p:cNvPicPr>
          <p:nvPr/>
        </p:nvPicPr>
        <p:blipFill>
          <a:blip r:embed="rId3">
            <a:alphaModFix amt="70000"/>
          </a:blip>
          <a:stretch>
            <a:fillRect/>
          </a:stretch>
        </p:blipFill>
        <p:spPr>
          <a:xfrm>
            <a:off x="24819" y="870453"/>
            <a:ext cx="12167181" cy="5127261"/>
          </a:xfrm>
          <a:prstGeom prst="rect">
            <a:avLst/>
          </a:prstGeom>
        </p:spPr>
      </p:pic>
      <p:sp>
        <p:nvSpPr>
          <p:cNvPr id="9" name="TextBox 8">
            <a:extLst>
              <a:ext uri="{FF2B5EF4-FFF2-40B4-BE49-F238E27FC236}">
                <a16:creationId xmlns:a16="http://schemas.microsoft.com/office/drawing/2014/main" xmlns="" id="{FB33F8B2-0373-4A7B-817C-7DFFF22D3E3B}"/>
              </a:ext>
            </a:extLst>
          </p:cNvPr>
          <p:cNvSpPr txBox="1"/>
          <p:nvPr/>
        </p:nvSpPr>
        <p:spPr>
          <a:xfrm>
            <a:off x="27399" y="6044523"/>
            <a:ext cx="12171411" cy="707886"/>
          </a:xfrm>
          <a:prstGeom prst="rect">
            <a:avLst/>
          </a:prstGeom>
          <a:noFill/>
        </p:spPr>
        <p:txBody>
          <a:bodyPr wrap="square" rtlCol="0">
            <a:spAutoFit/>
          </a:bodyPr>
          <a:lstStyle/>
          <a:p>
            <a:pPr algn="ctr"/>
            <a:r>
              <a:rPr lang="en-US" sz="2000" b="1" dirty="0">
                <a:solidFill>
                  <a:schemeClr val="bg2">
                    <a:lumMod val="50000"/>
                  </a:schemeClr>
                </a:solidFill>
              </a:rPr>
              <a:t>Holli Kaplan</a:t>
            </a:r>
          </a:p>
          <a:p>
            <a:pPr algn="ctr"/>
            <a:r>
              <a:rPr lang="en-US" sz="2000" dirty="0">
                <a:solidFill>
                  <a:schemeClr val="bg2">
                    <a:lumMod val="50000"/>
                  </a:schemeClr>
                </a:solidFill>
              </a:rPr>
              <a:t>holli@force-of-nurture.com</a:t>
            </a:r>
          </a:p>
        </p:txBody>
      </p:sp>
      <p:pic>
        <p:nvPicPr>
          <p:cNvPr id="3074" name="Picture 2" descr="Force of Nurture">
            <a:extLst>
              <a:ext uri="{FF2B5EF4-FFF2-40B4-BE49-F238E27FC236}">
                <a16:creationId xmlns:a16="http://schemas.microsoft.com/office/drawing/2014/main" xmlns="" id="{63421507-32D5-4BA9-99E8-E852AC7B2A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3194" y="170200"/>
            <a:ext cx="2173699" cy="57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3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a:themeElements>
    <a:clrScheme name="default 1">
      <a:dk1>
        <a:srgbClr val="386EB1"/>
      </a:dk1>
      <a:lt1>
        <a:srgbClr val="FFFFFF"/>
      </a:lt1>
      <a:dk2>
        <a:srgbClr val="FF7F00"/>
      </a:dk2>
      <a:lt2>
        <a:srgbClr val="B3B1B2"/>
      </a:lt2>
      <a:accent1>
        <a:srgbClr val="99D47F"/>
      </a:accent1>
      <a:accent2>
        <a:srgbClr val="646464"/>
      </a:accent2>
      <a:accent3>
        <a:srgbClr val="FFFFFF"/>
      </a:accent3>
      <a:accent4>
        <a:srgbClr val="2E5D97"/>
      </a:accent4>
      <a:accent5>
        <a:srgbClr val="CAE6C0"/>
      </a:accent5>
      <a:accent6>
        <a:srgbClr val="5A5A5A"/>
      </a:accent6>
      <a:hlink>
        <a:srgbClr val="8FA8CF"/>
      </a:hlink>
      <a:folHlink>
        <a:srgbClr val="FFB3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E09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1">
        <a:dk1>
          <a:srgbClr val="386EB1"/>
        </a:dk1>
        <a:lt1>
          <a:srgbClr val="FFFFFF"/>
        </a:lt1>
        <a:dk2>
          <a:srgbClr val="FF7F00"/>
        </a:dk2>
        <a:lt2>
          <a:srgbClr val="B3B1B2"/>
        </a:lt2>
        <a:accent1>
          <a:srgbClr val="99D47F"/>
        </a:accent1>
        <a:accent2>
          <a:srgbClr val="646464"/>
        </a:accent2>
        <a:accent3>
          <a:srgbClr val="FFFFFF"/>
        </a:accent3>
        <a:accent4>
          <a:srgbClr val="2E5D97"/>
        </a:accent4>
        <a:accent5>
          <a:srgbClr val="CAE6C0"/>
        </a:accent5>
        <a:accent6>
          <a:srgbClr val="5A5A5A"/>
        </a:accent6>
        <a:hlink>
          <a:srgbClr val="8FA8CF"/>
        </a:hlink>
        <a:folHlink>
          <a:srgbClr val="FFB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99AB1BC93D4E4D960A38F828B74F9A" ma:contentTypeVersion="11" ma:contentTypeDescription="Create a new document." ma:contentTypeScope="" ma:versionID="9e6ad96857abe93a7e4afabb82ddc745">
  <xsd:schema xmlns:xsd="http://www.w3.org/2001/XMLSchema" xmlns:xs="http://www.w3.org/2001/XMLSchema" xmlns:p="http://schemas.microsoft.com/office/2006/metadata/properties" xmlns:ns2="3c7d788f-59f0-4ee8-87d4-6b60b595ee8d" xmlns:ns3="2b6f4d9c-e67e-4634-a886-8566b3a998fa" targetNamespace="http://schemas.microsoft.com/office/2006/metadata/properties" ma:root="true" ma:fieldsID="f48c0bfb818dcfb593aa3cb0a693ce37" ns2:_="" ns3:_="">
    <xsd:import namespace="3c7d788f-59f0-4ee8-87d4-6b60b595ee8d"/>
    <xsd:import namespace="2b6f4d9c-e67e-4634-a886-8566b3a998f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7d788f-59f0-4ee8-87d4-6b60b595ee8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6f4d9c-e67e-4634-a886-8566b3a998f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09BFA3-678E-4320-94FB-733026AE4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7d788f-59f0-4ee8-87d4-6b60b595ee8d"/>
    <ds:schemaRef ds:uri="2b6f4d9c-e67e-4634-a886-8566b3a998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9AE520-F594-4485-A6BC-08138B0B339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C7FC39C-63C1-408D-B9BD-5F2A3E3C4E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42349</TotalTime>
  <Words>110</Words>
  <Application>Microsoft Macintosh PowerPoint</Application>
  <PresentationFormat>Custom</PresentationFormat>
  <Paragraphs>26</Paragraphs>
  <Slides>4</Slides>
  <Notes>2</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default</vt:lpstr>
      <vt:lpstr>START STOP CONTINUE</vt:lpstr>
      <vt:lpstr>Start Stop Continue </vt:lpstr>
      <vt:lpstr>Start Stop Continue</vt:lpstr>
      <vt:lpstr>PowerPoint Presentation</vt:lpstr>
    </vt:vector>
  </TitlesOfParts>
  <Company>InnovationPoint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Wellness” – Panel One</dc:title>
  <dc:creator>Derrick Palmer, InnovationPoint LLC</dc:creator>
  <cp:lastModifiedBy>Holli Kaplan</cp:lastModifiedBy>
  <cp:revision>2664</cp:revision>
  <cp:lastPrinted>2017-06-29T17:48:07Z</cp:lastPrinted>
  <dcterms:created xsi:type="dcterms:W3CDTF">2006-11-15T21:25:34Z</dcterms:created>
  <dcterms:modified xsi:type="dcterms:W3CDTF">2020-01-29T04:11:37Z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0x010100D899AB1BC93D4E4D960A38F828B74F9A</vt:lpwstr>
  </property>
</Properties>
</file>